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93105" y="802298"/>
            <a:ext cx="8561747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BF71-38B7-8642-BFCE-EDAE9BD0CBAF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93105" y="329307"/>
            <a:ext cx="4897310" cy="30920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334637" y="798973"/>
            <a:ext cx="0" cy="2544756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025CB-9D18-264E-A945-2D020344C9DA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883863"/>
            <a:ext cx="1615742" cy="45749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34694" y="883863"/>
            <a:ext cx="7738807" cy="4574999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7EFB6C-7E96-8F41-8872-189CA1C59F84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H="1">
            <a:off x="9439111" y="719272"/>
            <a:ext cx="1615742" cy="0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981CDE-9BE7-C544-8ACB-7077DFC4270F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813" y="1756130"/>
            <a:ext cx="8562580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3806195"/>
            <a:ext cx="8549990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BA285-9698-1B45-8319-D90A8C63F15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71687" y="798973"/>
            <a:ext cx="0" cy="284510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889"/>
            <a:ext cx="9520157" cy="105930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34695" y="2010878"/>
            <a:ext cx="4608576" cy="343814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54793" y="2017343"/>
            <a:ext cx="4604130" cy="3441520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86CD42-43FF-B740-998F-DCC3802C4CE3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95" y="804163"/>
            <a:ext cx="9520157" cy="105631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5" y="2019549"/>
            <a:ext cx="460857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4695" y="2824269"/>
            <a:ext cx="4608576" cy="2644457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4791" y="2023003"/>
            <a:ext cx="4608576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4792" y="2821491"/>
            <a:ext cx="4608576" cy="2637371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A0FFBD-2EE4-8547-BBAE-A1AC91C8D77E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A2352-D7AC-F242-9256-A4477BCBF354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371687" y="798973"/>
            <a:ext cx="0" cy="1067168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CFC6A-9AE6-404D-9FDD-168B477B9C90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4642" y="798973"/>
            <a:ext cx="3183128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205491"/>
            <a:ext cx="3184989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FCDFD-B4CF-A241-8D71-E814B10BEAF4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371687" y="798973"/>
            <a:ext cx="0" cy="2247117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chemeClr val="bg2">
                    <a:lumMod val="10000"/>
                  </a:schemeClr>
                </a:gs>
                <a:gs pos="100000">
                  <a:schemeClr val="bg2">
                    <a:lumMod val="10000"/>
                  </a:schemeClr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 prstMaterial="matte">
              <a:bevelT w="133350" h="50800" prst="divo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5694" y="1129513"/>
            <a:ext cx="5447840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34695" y="3145992"/>
            <a:ext cx="5440037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534695" y="5469856"/>
            <a:ext cx="5440038" cy="320123"/>
          </a:xfrm>
        </p:spPr>
        <p:txBody>
          <a:bodyPr/>
          <a:lstStyle>
            <a:lvl1pPr algn="l">
              <a:defRPr/>
            </a:lvl1pPr>
          </a:lstStyle>
          <a:p>
            <a:fld id="{26A7B589-FD4B-7E46-869A-CBADC5FC564E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34910" y="318640"/>
            <a:ext cx="5453475" cy="320931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71687" y="798973"/>
            <a:ext cx="0" cy="2161124"/>
          </a:xfrm>
          <a:prstGeom prst="line">
            <a:avLst/>
          </a:prstGeom>
          <a:ln w="38100" cmpd="sng">
            <a:solidFill>
              <a:schemeClr val="accent1"/>
            </a:solidFill>
            <a:prstDash val="solid"/>
            <a:tailEnd type="non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2015732"/>
            <a:ext cx="12192000" cy="4118829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/>
          <a:srcRect t="2769" b="-2769"/>
          <a:stretch/>
        </p:blipFill>
        <p:spPr>
          <a:xfrm>
            <a:off x="0" y="6135624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34696" y="804519"/>
            <a:ext cx="9520158" cy="104923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34696" y="2015732"/>
            <a:ext cx="9520158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A92E-5FF9-8143-81B3-CCB531513398}" type="datetimeFigureOut">
              <a:rPr lang="en-US" dirty="0"/>
              <a:t>9/29/2016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4695" y="329307"/>
            <a:ext cx="5855719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6141705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s.slideshare.net/ivonnemozart/el-grupo-y-la-comunidad" TargetMode="External"/><Relationship Id="rId2" Type="http://schemas.openxmlformats.org/officeDocument/2006/relationships/hyperlink" Target="http://recursos.cnice.mec.es/filosofia/pdf/sociedad.pdf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s-CO" dirty="0" smtClean="0"/>
              <a:t>BIENVENIDOS A ERE DE GRADO </a:t>
            </a:r>
            <a:r>
              <a:rPr lang="es-CO" dirty="0" smtClean="0"/>
              <a:t>9. </a:t>
            </a:r>
            <a:endParaRPr lang="es-CO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2493106" y="3531204"/>
            <a:ext cx="8561746" cy="1393493"/>
          </a:xfrm>
        </p:spPr>
        <p:txBody>
          <a:bodyPr>
            <a:noAutofit/>
          </a:bodyPr>
          <a:lstStyle/>
          <a:p>
            <a:pPr algn="ctr"/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s-CO" sz="3200" dirty="0"/>
              <a:t>¿Cuáles son los principales retos éticos en el joven de hoy?</a:t>
            </a:r>
            <a:r>
              <a:rPr lang="es-CO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” </a:t>
            </a:r>
            <a:endParaRPr lang="es-CO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10578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4878" y="0"/>
            <a:ext cx="2557122" cy="246888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PROPÓSITOS: 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/>
              <a:t>Presentar la naturaleza moral del hombre y de la cultura de manera concreta en la fe cristiana</a:t>
            </a:r>
            <a:r>
              <a:rPr lang="es-CO" dirty="0" smtClean="0"/>
              <a:t>.</a:t>
            </a:r>
            <a:endParaRPr lang="es-CO" dirty="0" smtClean="0"/>
          </a:p>
          <a:p>
            <a:r>
              <a:rPr lang="es-ES" dirty="0"/>
              <a:t>Trata de integrar su fe a la enseñanza cristiana en su comportamiento en actos litúrgicos.  </a:t>
            </a:r>
            <a:endParaRPr lang="es-CO" dirty="0"/>
          </a:p>
          <a:p>
            <a:r>
              <a:rPr lang="es-ES" dirty="0"/>
              <a:t>Sé explicar la jerarquía de valores que poseía el pueblo de Israel y la forma como resolvía sus dilemas morales, a la luz de la alianza con Yahvé. </a:t>
            </a:r>
            <a:endParaRPr lang="es-CO" dirty="0" smtClean="0"/>
          </a:p>
        </p:txBody>
      </p:sp>
    </p:spTree>
    <p:extLst>
      <p:ext uri="{BB962C8B-B14F-4D97-AF65-F5344CB8AC3E}">
        <p14:creationId xmlns:p14="http://schemas.microsoft.com/office/powerpoint/2010/main" val="34211324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TEMAS: 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DIMENSION </a:t>
            </a:r>
            <a:r>
              <a:rPr lang="es-CO" dirty="0" smtClean="0"/>
              <a:t>MORAL Y ETICA  </a:t>
            </a:r>
            <a:r>
              <a:rPr lang="es-CO" dirty="0" smtClean="0"/>
              <a:t>DEL HOMBRE Y SU ROL EN LA SOCIEDAD</a:t>
            </a:r>
          </a:p>
          <a:p>
            <a:r>
              <a:rPr lang="es-ES" dirty="0" smtClean="0"/>
              <a:t>CRECIMIENTO MORAL EN LA IGLESIA Y EL COMPROMISO MORAL DEL CRISTIANO DE HOY.</a:t>
            </a:r>
          </a:p>
          <a:p>
            <a:r>
              <a:rPr lang="es-CO" dirty="0" smtClean="0"/>
              <a:t>DIMENSION </a:t>
            </a:r>
            <a:r>
              <a:rPr lang="es-CO" dirty="0" smtClean="0"/>
              <a:t>TRASCENDENTE DEL HOMBRE </a:t>
            </a:r>
            <a:r>
              <a:rPr lang="es-CO" dirty="0" smtClean="0"/>
              <a:t>DESDE LO ETICO</a:t>
            </a:r>
            <a:endParaRPr lang="es-CO" dirty="0" smtClean="0"/>
          </a:p>
          <a:p>
            <a:r>
              <a:rPr lang="es-CO" dirty="0" smtClean="0"/>
              <a:t>ANALIZAR LOS DEBERES MORAL</a:t>
            </a:r>
            <a:endParaRPr lang="es-CO" dirty="0" smtClean="0"/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1599576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¿Por qué EL HOMBRE SE ALEJA DE DIOS HOY </a:t>
            </a:r>
            <a:r>
              <a:rPr lang="es-CO" dirty="0" smtClean="0"/>
              <a:t>?</a:t>
            </a:r>
          </a:p>
          <a:p>
            <a:r>
              <a:rPr lang="es-ES" dirty="0" smtClean="0"/>
              <a:t>CUAL ES EL CRECIMIENTO MORAL EN LA IGLESIA Y EL COMPROMISO MORAL DEL CRISTIANO DE HOY</a:t>
            </a:r>
          </a:p>
          <a:p>
            <a:r>
              <a:rPr lang="es-ES" dirty="0" smtClean="0"/>
              <a:t>¿CUÁL </a:t>
            </a:r>
            <a:r>
              <a:rPr lang="es-ES" dirty="0" smtClean="0"/>
              <a:t>ES LA NATURALEZA SOCIAL DEL HOMBRE, SUS VALORES </a:t>
            </a:r>
            <a:r>
              <a:rPr lang="es-CO" dirty="0" smtClean="0"/>
              <a:t>ROLES EN EL  GRUPO?</a:t>
            </a:r>
            <a:endParaRPr lang="es-CO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CO" dirty="0" smtClean="0"/>
              <a:t>PREGUNTAS PARA  RESOLVER AL FINAL DE LA </a:t>
            </a:r>
            <a:r>
              <a:rPr lang="es-CO" dirty="0" smtClean="0"/>
              <a:t>UNIDAD</a:t>
            </a:r>
            <a:r>
              <a:rPr lang="es-CO" dirty="0" smtClean="0"/>
              <a:t>. 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74460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BIBLIOGRAFIA.</a:t>
            </a:r>
            <a:br>
              <a:rPr lang="es-CO" dirty="0" smtClean="0"/>
            </a:b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>
                <a:hlinkClick r:id="rId2"/>
              </a:rPr>
              <a:t>http://</a:t>
            </a:r>
            <a:r>
              <a:rPr lang="es-CO" dirty="0" smtClean="0">
                <a:hlinkClick r:id="rId2"/>
              </a:rPr>
              <a:t>recursos.cnice.mec.es/filosofia/pdf/sociedad.pdf</a:t>
            </a:r>
            <a:r>
              <a:rPr lang="es-CO" dirty="0" smtClean="0"/>
              <a:t>. </a:t>
            </a:r>
            <a:r>
              <a:rPr lang="es-CO" dirty="0"/>
              <a:t> </a:t>
            </a:r>
            <a:r>
              <a:rPr lang="es-CO" dirty="0" smtClean="0"/>
              <a:t>¿Por qué se asocia el hombre?</a:t>
            </a:r>
          </a:p>
          <a:p>
            <a:r>
              <a:rPr lang="es-CO" dirty="0" smtClean="0"/>
              <a:t>Leer catecismo de la Iglesia Católica numerales: 1878, 1885, 372, 383, 23, 25, 32.</a:t>
            </a:r>
          </a:p>
          <a:p>
            <a:r>
              <a:rPr lang="es-CO" dirty="0" smtClean="0"/>
              <a:t>Génesis 2, 18-23</a:t>
            </a:r>
          </a:p>
          <a:p>
            <a:r>
              <a:rPr lang="es-CO" dirty="0">
                <a:hlinkClick r:id="rId3"/>
              </a:rPr>
              <a:t>http://</a:t>
            </a:r>
            <a:r>
              <a:rPr lang="es-CO" dirty="0" smtClean="0">
                <a:hlinkClick r:id="rId3"/>
              </a:rPr>
              <a:t>es.slideshare.net/ivonnemozart/el-grupo-y-la-comunidad</a:t>
            </a:r>
            <a:r>
              <a:rPr lang="es-CO" dirty="0" smtClean="0"/>
              <a:t>.</a:t>
            </a:r>
          </a:p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411320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smtClean="0"/>
              <a:t>METODOLOGIA</a:t>
            </a:r>
            <a:endParaRPr lang="es-CO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O" sz="2800" dirty="0" smtClean="0"/>
              <a:t>PRESENTACION DEL TEMA DE LA CLASE: 10 minutos </a:t>
            </a:r>
          </a:p>
          <a:p>
            <a:r>
              <a:rPr lang="es-CO" sz="2800" dirty="0" smtClean="0"/>
              <a:t>Presentación o revisión de la lectura propuesta para el tema 10</a:t>
            </a:r>
          </a:p>
          <a:p>
            <a:r>
              <a:rPr lang="es-CO" sz="2800" dirty="0" smtClean="0"/>
              <a:t>Trabajo individual o grupal 30 para entregar cada clase, según el tema.</a:t>
            </a:r>
          </a:p>
          <a:p>
            <a:endParaRPr lang="es-CO" sz="2800" dirty="0"/>
          </a:p>
        </p:txBody>
      </p:sp>
    </p:spTree>
    <p:extLst>
      <p:ext uri="{BB962C8B-B14F-4D97-AF65-F5344CB8AC3E}">
        <p14:creationId xmlns:p14="http://schemas.microsoft.com/office/powerpoint/2010/main" val="3707108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99565" y="1422680"/>
            <a:ext cx="9520158" cy="4311914"/>
          </a:xfrm>
        </p:spPr>
        <p:txBody>
          <a:bodyPr>
            <a:normAutofit fontScale="92500" lnSpcReduction="10000"/>
          </a:bodyPr>
          <a:lstStyle/>
          <a:p>
            <a:r>
              <a:rPr lang="es-CO" dirty="0" smtClean="0"/>
              <a:t>LLEGAR PUNTUAL A LA CLASE</a:t>
            </a:r>
          </a:p>
          <a:p>
            <a:r>
              <a:rPr lang="es-CO" dirty="0" smtClean="0"/>
              <a:t>TRAER SIEMPRE SUS MATERIALES (BIBLIA, CUADERNO, CARTUCHERA, MEDIO ELECTRONICO (SOLO PARA SER UTILIZADO EN CONSULTA)</a:t>
            </a:r>
          </a:p>
          <a:p>
            <a:r>
              <a:rPr lang="es-CO" dirty="0" smtClean="0"/>
              <a:t>SENTIDO DE RESPETO Y ESCUCHA</a:t>
            </a:r>
          </a:p>
          <a:p>
            <a:r>
              <a:rPr lang="es-CO" dirty="0" smtClean="0"/>
              <a:t>MANTENER Y DEJAR EL SALON LIMPIO Y ORGANIZADO</a:t>
            </a:r>
          </a:p>
          <a:p>
            <a:r>
              <a:rPr lang="es-CO" dirty="0" smtClean="0"/>
              <a:t>UTLIZAR UN VOCABULARIO CORTES.</a:t>
            </a:r>
          </a:p>
          <a:p>
            <a:r>
              <a:rPr lang="es-CO" dirty="0" smtClean="0"/>
              <a:t>PORTAR EL UNIFORME DE FORMA ADECUADA.</a:t>
            </a:r>
          </a:p>
          <a:p>
            <a:r>
              <a:rPr lang="es-CO" dirty="0" smtClean="0"/>
              <a:t>EVITAR CONSUMIR ALIMENTOS EN CLASE.</a:t>
            </a:r>
          </a:p>
          <a:p>
            <a:r>
              <a:rPr lang="es-CO" dirty="0" smtClean="0"/>
              <a:t>ENTRAR Y SALIR EN ORDEN DEL SALÓN </a:t>
            </a:r>
          </a:p>
          <a:p>
            <a:r>
              <a:rPr lang="es-CO" dirty="0" smtClean="0"/>
              <a:t>RESPETAR Y CUMPLIR LOS ACUERDOS.</a:t>
            </a:r>
          </a:p>
          <a:p>
            <a:endParaRPr lang="es-CO" dirty="0" smtClean="0"/>
          </a:p>
          <a:p>
            <a:endParaRPr lang="es-CO" dirty="0" smtClean="0"/>
          </a:p>
          <a:p>
            <a:endParaRPr lang="es-CO" dirty="0"/>
          </a:p>
        </p:txBody>
      </p:sp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1430193" y="373445"/>
            <a:ext cx="9520158" cy="1049235"/>
          </a:xfrm>
        </p:spPr>
        <p:txBody>
          <a:bodyPr/>
          <a:lstStyle/>
          <a:p>
            <a:pPr algn="ctr"/>
            <a:r>
              <a:rPr lang="es-CO" dirty="0" smtClean="0"/>
              <a:t>ACUERDOS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63539033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EDEBE7"/>
      </a:lt2>
      <a:accent1>
        <a:srgbClr val="5FA534"/>
      </a:accent1>
      <a:accent2>
        <a:srgbClr val="DCAB34"/>
      </a:accent2>
      <a:accent3>
        <a:srgbClr val="D26D23"/>
      </a:accent3>
      <a:accent4>
        <a:srgbClr val="972323"/>
      </a:accent4>
      <a:accent5>
        <a:srgbClr val="236797"/>
      </a:accent5>
      <a:accent6>
        <a:srgbClr val="2FB6C6"/>
      </a:accent6>
      <a:hlink>
        <a:srgbClr val="8FC639"/>
      </a:hlink>
      <a:folHlink>
        <a:srgbClr val="E7C272"/>
      </a:folHlink>
    </a:clrScheme>
    <a:fontScheme name="Gallery">
      <a:majorFont>
        <a:latin typeface="Palatino Linotype" panose="020405020505050303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 panose="020405020505050303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AC464412-510E-4F2B-8947-A0DDBD02899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TM10001114[[fn=Galería]]</Template>
  <TotalTime>167</TotalTime>
  <Words>327</Words>
  <Application>Microsoft Office PowerPoint</Application>
  <PresentationFormat>Panorámica</PresentationFormat>
  <Paragraphs>35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0" baseType="lpstr">
      <vt:lpstr>Arial</vt:lpstr>
      <vt:lpstr>Palatino Linotype</vt:lpstr>
      <vt:lpstr>Gallery</vt:lpstr>
      <vt:lpstr>BIENVENIDOS A ERE DE GRADO 9. </vt:lpstr>
      <vt:lpstr>PROPÓSITOS: </vt:lpstr>
      <vt:lpstr>TEMAS: </vt:lpstr>
      <vt:lpstr>PREGUNTAS PARA  RESOLVER AL FINAL DE LA UNIDAD. </vt:lpstr>
      <vt:lpstr>BIBLIOGRAFIA. </vt:lpstr>
      <vt:lpstr>METODOLOGIA</vt:lpstr>
      <vt:lpstr>ACUERDOS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BIENVENIDOS A ERE DE GRADO 8.</dc:title>
  <dc:creator>MARIA T</dc:creator>
  <cp:lastModifiedBy>MARIA T</cp:lastModifiedBy>
  <cp:revision>13</cp:revision>
  <dcterms:created xsi:type="dcterms:W3CDTF">2016-08-17T18:57:09Z</dcterms:created>
  <dcterms:modified xsi:type="dcterms:W3CDTF">2016-09-30T03:41:23Z</dcterms:modified>
</cp:coreProperties>
</file>